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6" r:id="rId4"/>
    <p:sldId id="267" r:id="rId5"/>
    <p:sldId id="268" r:id="rId6"/>
    <p:sldId id="269" r:id="rId7"/>
    <p:sldId id="261" r:id="rId8"/>
    <p:sldId id="270" r:id="rId9"/>
    <p:sldId id="271" r:id="rId10"/>
    <p:sldId id="262" r:id="rId11"/>
    <p:sldId id="263" r:id="rId12"/>
    <p:sldId id="272"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736356-5C1D-44DA-A8C9-5AEBD48F201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D1B-228D-4F73-AFB9-75F9A23D9525}" type="slidenum">
              <a:rPr lang="en-US" smtClean="0"/>
              <a:t>‹#›</a:t>
            </a:fld>
            <a:endParaRPr lang="en-US"/>
          </a:p>
        </p:txBody>
      </p:sp>
    </p:spTree>
    <p:extLst>
      <p:ext uri="{BB962C8B-B14F-4D97-AF65-F5344CB8AC3E}">
        <p14:creationId xmlns:p14="http://schemas.microsoft.com/office/powerpoint/2010/main" val="277086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36356-5C1D-44DA-A8C9-5AEBD48F201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D1B-228D-4F73-AFB9-75F9A23D9525}" type="slidenum">
              <a:rPr lang="en-US" smtClean="0"/>
              <a:t>‹#›</a:t>
            </a:fld>
            <a:endParaRPr lang="en-US"/>
          </a:p>
        </p:txBody>
      </p:sp>
    </p:spTree>
    <p:extLst>
      <p:ext uri="{BB962C8B-B14F-4D97-AF65-F5344CB8AC3E}">
        <p14:creationId xmlns:p14="http://schemas.microsoft.com/office/powerpoint/2010/main" val="105991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36356-5C1D-44DA-A8C9-5AEBD48F201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D1B-228D-4F73-AFB9-75F9A23D9525}" type="slidenum">
              <a:rPr lang="en-US" smtClean="0"/>
              <a:t>‹#›</a:t>
            </a:fld>
            <a:endParaRPr lang="en-US"/>
          </a:p>
        </p:txBody>
      </p:sp>
    </p:spTree>
    <p:extLst>
      <p:ext uri="{BB962C8B-B14F-4D97-AF65-F5344CB8AC3E}">
        <p14:creationId xmlns:p14="http://schemas.microsoft.com/office/powerpoint/2010/main" val="395872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36356-5C1D-44DA-A8C9-5AEBD48F201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D1B-228D-4F73-AFB9-75F9A23D9525}" type="slidenum">
              <a:rPr lang="en-US" smtClean="0"/>
              <a:t>‹#›</a:t>
            </a:fld>
            <a:endParaRPr lang="en-US"/>
          </a:p>
        </p:txBody>
      </p:sp>
    </p:spTree>
    <p:extLst>
      <p:ext uri="{BB962C8B-B14F-4D97-AF65-F5344CB8AC3E}">
        <p14:creationId xmlns:p14="http://schemas.microsoft.com/office/powerpoint/2010/main" val="383457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36356-5C1D-44DA-A8C9-5AEBD48F2013}"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D1B-228D-4F73-AFB9-75F9A23D9525}" type="slidenum">
              <a:rPr lang="en-US" smtClean="0"/>
              <a:t>‹#›</a:t>
            </a:fld>
            <a:endParaRPr lang="en-US"/>
          </a:p>
        </p:txBody>
      </p:sp>
    </p:spTree>
    <p:extLst>
      <p:ext uri="{BB962C8B-B14F-4D97-AF65-F5344CB8AC3E}">
        <p14:creationId xmlns:p14="http://schemas.microsoft.com/office/powerpoint/2010/main" val="419924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36356-5C1D-44DA-A8C9-5AEBD48F2013}"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D1B-228D-4F73-AFB9-75F9A23D9525}" type="slidenum">
              <a:rPr lang="en-US" smtClean="0"/>
              <a:t>‹#›</a:t>
            </a:fld>
            <a:endParaRPr lang="en-US"/>
          </a:p>
        </p:txBody>
      </p:sp>
    </p:spTree>
    <p:extLst>
      <p:ext uri="{BB962C8B-B14F-4D97-AF65-F5344CB8AC3E}">
        <p14:creationId xmlns:p14="http://schemas.microsoft.com/office/powerpoint/2010/main" val="104568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36356-5C1D-44DA-A8C9-5AEBD48F2013}"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C4D1B-228D-4F73-AFB9-75F9A23D9525}" type="slidenum">
              <a:rPr lang="en-US" smtClean="0"/>
              <a:t>‹#›</a:t>
            </a:fld>
            <a:endParaRPr lang="en-US"/>
          </a:p>
        </p:txBody>
      </p:sp>
    </p:spTree>
    <p:extLst>
      <p:ext uri="{BB962C8B-B14F-4D97-AF65-F5344CB8AC3E}">
        <p14:creationId xmlns:p14="http://schemas.microsoft.com/office/powerpoint/2010/main" val="147415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36356-5C1D-44DA-A8C9-5AEBD48F2013}" type="datetimeFigureOut">
              <a:rPr lang="en-US" smtClean="0"/>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C4D1B-228D-4F73-AFB9-75F9A23D9525}" type="slidenum">
              <a:rPr lang="en-US" smtClean="0"/>
              <a:t>‹#›</a:t>
            </a:fld>
            <a:endParaRPr lang="en-US"/>
          </a:p>
        </p:txBody>
      </p:sp>
    </p:spTree>
    <p:extLst>
      <p:ext uri="{BB962C8B-B14F-4D97-AF65-F5344CB8AC3E}">
        <p14:creationId xmlns:p14="http://schemas.microsoft.com/office/powerpoint/2010/main" val="406295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36356-5C1D-44DA-A8C9-5AEBD48F2013}" type="datetimeFigureOut">
              <a:rPr lang="en-US" smtClean="0"/>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C4D1B-228D-4F73-AFB9-75F9A23D9525}" type="slidenum">
              <a:rPr lang="en-US" smtClean="0"/>
              <a:t>‹#›</a:t>
            </a:fld>
            <a:endParaRPr lang="en-US"/>
          </a:p>
        </p:txBody>
      </p:sp>
    </p:spTree>
    <p:extLst>
      <p:ext uri="{BB962C8B-B14F-4D97-AF65-F5344CB8AC3E}">
        <p14:creationId xmlns:p14="http://schemas.microsoft.com/office/powerpoint/2010/main" val="350553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36356-5C1D-44DA-A8C9-5AEBD48F2013}"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D1B-228D-4F73-AFB9-75F9A23D9525}" type="slidenum">
              <a:rPr lang="en-US" smtClean="0"/>
              <a:t>‹#›</a:t>
            </a:fld>
            <a:endParaRPr lang="en-US"/>
          </a:p>
        </p:txBody>
      </p:sp>
    </p:spTree>
    <p:extLst>
      <p:ext uri="{BB962C8B-B14F-4D97-AF65-F5344CB8AC3E}">
        <p14:creationId xmlns:p14="http://schemas.microsoft.com/office/powerpoint/2010/main" val="151953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36356-5C1D-44DA-A8C9-5AEBD48F2013}"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D1B-228D-4F73-AFB9-75F9A23D9525}" type="slidenum">
              <a:rPr lang="en-US" smtClean="0"/>
              <a:t>‹#›</a:t>
            </a:fld>
            <a:endParaRPr lang="en-US"/>
          </a:p>
        </p:txBody>
      </p:sp>
    </p:spTree>
    <p:extLst>
      <p:ext uri="{BB962C8B-B14F-4D97-AF65-F5344CB8AC3E}">
        <p14:creationId xmlns:p14="http://schemas.microsoft.com/office/powerpoint/2010/main" val="218200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36356-5C1D-44DA-A8C9-5AEBD48F2013}" type="datetimeFigureOut">
              <a:rPr lang="en-US" smtClean="0"/>
              <a:t>2/24/2015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C4D1B-228D-4F73-AFB9-75F9A23D9525}" type="slidenum">
              <a:rPr lang="en-US" smtClean="0"/>
              <a:t>‹#›</a:t>
            </a:fld>
            <a:endParaRPr lang="en-US"/>
          </a:p>
        </p:txBody>
      </p:sp>
    </p:spTree>
    <p:extLst>
      <p:ext uri="{BB962C8B-B14F-4D97-AF65-F5344CB8AC3E}">
        <p14:creationId xmlns:p14="http://schemas.microsoft.com/office/powerpoint/2010/main" val="2638036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45548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258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876800"/>
            <a:ext cx="8229600" cy="1143000"/>
          </a:xfrm>
        </p:spPr>
        <p:txBody>
          <a:bodyPr>
            <a:noAutofit/>
          </a:bodyPr>
          <a:lstStyle/>
          <a:p>
            <a:r>
              <a:rPr lang="en-US" sz="7200" b="1" dirty="0" smtClean="0">
                <a:solidFill>
                  <a:schemeClr val="bg1"/>
                </a:solidFill>
              </a:rPr>
              <a:t>The Bible is Unique</a:t>
            </a:r>
            <a:endParaRPr lang="en-US" sz="7200" b="1" dirty="0">
              <a:solidFill>
                <a:schemeClr val="bg1"/>
              </a:solidFill>
            </a:endParaRPr>
          </a:p>
        </p:txBody>
      </p:sp>
    </p:spTree>
    <p:extLst>
      <p:ext uri="{BB962C8B-B14F-4D97-AF65-F5344CB8AC3E}">
        <p14:creationId xmlns:p14="http://schemas.microsoft.com/office/powerpoint/2010/main" val="390713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t>“</a:t>
            </a:r>
            <a:r>
              <a:rPr lang="en-US" b="1" i="1"/>
              <a:t>For we have not followed cunningly devised fables, when we made known unto you the power and coming of our Lord Jesus Christ, but were eyewitnesses of his majesty.</a:t>
            </a:r>
            <a:r>
              <a:rPr lang="en-US"/>
              <a:t>” (2 Peter 1:16)</a:t>
            </a:r>
          </a:p>
          <a:p>
            <a:pPr marL="0" indent="0">
              <a:buNone/>
            </a:pPr>
            <a:endParaRPr lang="en-US"/>
          </a:p>
        </p:txBody>
      </p:sp>
    </p:spTree>
    <p:extLst>
      <p:ext uri="{BB962C8B-B14F-4D97-AF65-F5344CB8AC3E}">
        <p14:creationId xmlns:p14="http://schemas.microsoft.com/office/powerpoint/2010/main" val="216786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5703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Bible?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1686791"/>
            <a:ext cx="9144000" cy="5143500"/>
          </a:xfrm>
          <a:prstGeom prst="rect">
            <a:avLst/>
          </a:prstGeom>
        </p:spPr>
      </p:pic>
    </p:spTree>
    <p:extLst>
      <p:ext uri="{BB962C8B-B14F-4D97-AF65-F5344CB8AC3E}">
        <p14:creationId xmlns:p14="http://schemas.microsoft.com/office/powerpoint/2010/main" val="295867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a:t>
            </a:r>
            <a:r>
              <a:rPr lang="en-US" b="1" i="1" dirty="0"/>
              <a:t>In the past God spoke to our ancestors many times in many ways through the prophets, but in these last days he has spoken to us through his Son… “ </a:t>
            </a:r>
            <a:r>
              <a:rPr lang="en-US" dirty="0"/>
              <a:t>(Hebrews 1:1-2). </a:t>
            </a:r>
            <a:endParaRPr lang="en-US" dirty="0" smtClean="0"/>
          </a:p>
          <a:p>
            <a:pPr marL="0" indent="0">
              <a:buNone/>
            </a:pPr>
            <a:endParaRPr lang="en-US" dirty="0"/>
          </a:p>
          <a:p>
            <a:pPr marL="0" indent="0">
              <a:buNone/>
            </a:pPr>
            <a:r>
              <a:rPr lang="en-US" b="1" dirty="0"/>
              <a:t>“</a:t>
            </a:r>
            <a:r>
              <a:rPr lang="en-US" b="1" i="1" dirty="0"/>
              <a:t>You study the Scriptures, because you think that in them you will find eternal life. And these very Scriptures speak about me,” </a:t>
            </a:r>
            <a:r>
              <a:rPr lang="en-US" dirty="0"/>
              <a:t>(John 5:39 GNB). </a:t>
            </a:r>
          </a:p>
        </p:txBody>
      </p:sp>
    </p:spTree>
    <p:extLst>
      <p:ext uri="{BB962C8B-B14F-4D97-AF65-F5344CB8AC3E}">
        <p14:creationId xmlns:p14="http://schemas.microsoft.com/office/powerpoint/2010/main" val="278942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a:t>
            </a:r>
            <a:r>
              <a:rPr lang="en-US" b="1" i="1" dirty="0"/>
              <a:t>And eternal life means to know you, the only true God, and to know Jesus Christ, whom you sent.</a:t>
            </a:r>
            <a:r>
              <a:rPr lang="en-US" dirty="0"/>
              <a:t>” (John 17:3 GNB). </a:t>
            </a:r>
            <a:endParaRPr lang="en-US" dirty="0" smtClean="0"/>
          </a:p>
          <a:p>
            <a:pPr marL="0" indent="0">
              <a:buNone/>
            </a:pPr>
            <a:endParaRPr lang="en-US" dirty="0"/>
          </a:p>
          <a:p>
            <a:pPr marL="0" indent="0">
              <a:buNone/>
            </a:pPr>
            <a:r>
              <a:rPr lang="en-US" dirty="0"/>
              <a:t>“</a:t>
            </a:r>
            <a:r>
              <a:rPr lang="en-US" b="1" i="1" dirty="0"/>
              <a:t>Christ is the visible likeness of the invisible God.  He is the first-born Son, superior to all created things</a:t>
            </a:r>
            <a:r>
              <a:rPr lang="en-US" i="1" dirty="0"/>
              <a:t>. </a:t>
            </a:r>
            <a:r>
              <a:rPr lang="en-US" b="1" i="1" dirty="0"/>
              <a:t>For through him God created everything in heaven and on earth…</a:t>
            </a:r>
            <a:r>
              <a:rPr lang="en-US" dirty="0"/>
              <a:t>” (Colossians 1:15-16 GNB). </a:t>
            </a:r>
          </a:p>
        </p:txBody>
      </p:sp>
    </p:spTree>
    <p:extLst>
      <p:ext uri="{BB962C8B-B14F-4D97-AF65-F5344CB8AC3E}">
        <p14:creationId xmlns:p14="http://schemas.microsoft.com/office/powerpoint/2010/main" val="413517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t>
            </a:r>
            <a:r>
              <a:rPr lang="en-US" b="1" i="1" dirty="0"/>
              <a:t>For a long time I have been with you all; yet you do not know me, Philip? Whoever has seen me has seen the Father.  Why, then, do you say, ‘Show us the Father’</a:t>
            </a:r>
            <a:r>
              <a:rPr lang="en-US" i="1" dirty="0"/>
              <a:t>?” </a:t>
            </a:r>
            <a:r>
              <a:rPr lang="en-US" dirty="0"/>
              <a:t>(John 14:9). </a:t>
            </a:r>
            <a:endParaRPr lang="en-US" dirty="0" smtClean="0"/>
          </a:p>
          <a:p>
            <a:pPr marL="0" indent="0">
              <a:buNone/>
            </a:pPr>
            <a:endParaRPr lang="en-US" dirty="0"/>
          </a:p>
          <a:p>
            <a:pPr marL="0" indent="0">
              <a:buNone/>
            </a:pPr>
            <a:r>
              <a:rPr lang="en-US" dirty="0"/>
              <a:t>“</a:t>
            </a:r>
            <a:r>
              <a:rPr lang="en-US" b="1" i="1" dirty="0"/>
              <a:t>the way, the truth, and the life; no one goes to the Father except by me</a:t>
            </a:r>
            <a:r>
              <a:rPr lang="en-US" dirty="0"/>
              <a:t>” (John 14:6 GNB). </a:t>
            </a:r>
          </a:p>
        </p:txBody>
      </p:sp>
    </p:spTree>
    <p:extLst>
      <p:ext uri="{BB962C8B-B14F-4D97-AF65-F5344CB8AC3E}">
        <p14:creationId xmlns:p14="http://schemas.microsoft.com/office/powerpoint/2010/main" val="389225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t>
            </a:r>
            <a:r>
              <a:rPr lang="en-US" b="1" i="1" dirty="0"/>
              <a:t>All Scripture is inspired by God and is useful for teaching the truth, rebuking error, correcting faults, and giving instruction for right living, so that the person who serves God may be fully qualified and equipped to do every kind of good deed.” </a:t>
            </a:r>
            <a:r>
              <a:rPr lang="en-US" dirty="0"/>
              <a:t>(2 Timothy 3:16-17). </a:t>
            </a:r>
          </a:p>
        </p:txBody>
      </p:sp>
    </p:spTree>
    <p:extLst>
      <p:ext uri="{BB962C8B-B14F-4D97-AF65-F5344CB8AC3E}">
        <p14:creationId xmlns:p14="http://schemas.microsoft.com/office/powerpoint/2010/main" val="20103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910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a:t>
            </a:r>
            <a:r>
              <a:rPr lang="en-US" b="1" i="1" dirty="0"/>
              <a:t>…in the mouth of two or three witnesses every word may be established.” </a:t>
            </a:r>
            <a:r>
              <a:rPr lang="en-US" i="1" dirty="0"/>
              <a:t>(Matthew 18:16</a:t>
            </a:r>
            <a:r>
              <a:rPr lang="en-US" dirty="0" smtClean="0"/>
              <a:t>).</a:t>
            </a:r>
          </a:p>
          <a:p>
            <a:pPr marL="0" indent="0">
              <a:buNone/>
            </a:pPr>
            <a:endParaRPr lang="en-US" dirty="0"/>
          </a:p>
          <a:p>
            <a:pPr marL="0" indent="0">
              <a:buNone/>
            </a:pPr>
            <a:r>
              <a:rPr lang="en-US" dirty="0"/>
              <a:t>“</a:t>
            </a:r>
            <a:r>
              <a:rPr lang="en-US" b="1" i="1" dirty="0"/>
              <a:t>…no prophecy of the scripture is of any private interpretation.</a:t>
            </a:r>
            <a:r>
              <a:rPr lang="en-US" dirty="0"/>
              <a:t>” (2 Peter 1:20). </a:t>
            </a:r>
          </a:p>
        </p:txBody>
      </p:sp>
    </p:spTree>
    <p:extLst>
      <p:ext uri="{BB962C8B-B14F-4D97-AF65-F5344CB8AC3E}">
        <p14:creationId xmlns:p14="http://schemas.microsoft.com/office/powerpoint/2010/main" val="132337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t>
            </a:r>
            <a:r>
              <a:rPr lang="en-US" b="1" i="1" dirty="0"/>
              <a:t>For the prophecy came not in old time by the will of man: but holy men of God </a:t>
            </a:r>
            <a:r>
              <a:rPr lang="en-US" b="1" i="1" dirty="0" err="1"/>
              <a:t>spake</a:t>
            </a:r>
            <a:r>
              <a:rPr lang="en-US" b="1" i="1" dirty="0"/>
              <a:t> as they were moved by the Holy Ghost.</a:t>
            </a:r>
            <a:r>
              <a:rPr lang="en-US" dirty="0"/>
              <a:t>” (2 Peter 1:21).</a:t>
            </a:r>
          </a:p>
          <a:p>
            <a:pPr marL="0" indent="0">
              <a:buNone/>
            </a:pPr>
            <a:endParaRPr lang="en-US" dirty="0"/>
          </a:p>
        </p:txBody>
      </p:sp>
    </p:spTree>
    <p:extLst>
      <p:ext uri="{BB962C8B-B14F-4D97-AF65-F5344CB8AC3E}">
        <p14:creationId xmlns:p14="http://schemas.microsoft.com/office/powerpoint/2010/main" val="3759655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383</Words>
  <Application>Microsoft Office PowerPoint</Application>
  <PresentationFormat>On-screen Show (4:3)</PresentationFormat>
  <Paragraphs>17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What is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 is Unique</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Tom</cp:lastModifiedBy>
  <cp:revision>5</cp:revision>
  <dcterms:created xsi:type="dcterms:W3CDTF">2014-09-13T12:26:23Z</dcterms:created>
  <dcterms:modified xsi:type="dcterms:W3CDTF">2015-02-24T12:28:45Z</dcterms:modified>
</cp:coreProperties>
</file>